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7" r:id="rId2"/>
    <p:sldId id="256" r:id="rId3"/>
    <p:sldId id="258" r:id="rId4"/>
    <p:sldId id="259" r:id="rId5"/>
    <p:sldId id="261" r:id="rId6"/>
    <p:sldId id="262" r:id="rId7"/>
    <p:sldId id="260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262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297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161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002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457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440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679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834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145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636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154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595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099" y="404664"/>
            <a:ext cx="8229600" cy="1440160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"Болгарская средняя общеобразовательная школа №1 с углубленным изучением отдельных предметов Спасского муниципального района Республики Татарстан"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2652" y="1844824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исследовательской работы: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1" y="2334071"/>
            <a:ext cx="871296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«Чёрное золото Татарстана»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11960" y="391505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i="1" dirty="0"/>
              <a:t>Выполнил: </a:t>
            </a:r>
          </a:p>
          <a:p>
            <a:pPr algn="r"/>
            <a:r>
              <a:rPr lang="ru-RU" b="1" i="1" dirty="0"/>
              <a:t>Баскаков Арсений</a:t>
            </a:r>
          </a:p>
          <a:p>
            <a:pPr algn="r"/>
            <a:r>
              <a:rPr lang="ru-RU" b="1" i="1" dirty="0"/>
              <a:t>ученик 6 Б класса</a:t>
            </a:r>
          </a:p>
          <a:p>
            <a:pPr algn="r"/>
            <a:r>
              <a:rPr lang="ru-RU" b="1" i="1" dirty="0"/>
              <a:t>МБОУ БСОШ №1 </a:t>
            </a:r>
          </a:p>
          <a:p>
            <a:pPr algn="r"/>
            <a:r>
              <a:rPr lang="ru-RU" b="1" i="1" dirty="0"/>
              <a:t>Руководитель:</a:t>
            </a:r>
          </a:p>
          <a:p>
            <a:pPr algn="r"/>
            <a:r>
              <a:rPr lang="ru-RU" b="1" i="1" dirty="0"/>
              <a:t>учитель географии первой </a:t>
            </a:r>
          </a:p>
          <a:p>
            <a:pPr algn="r"/>
            <a:r>
              <a:rPr lang="ru-RU" b="1" i="1" dirty="0"/>
              <a:t>квалификационной категории</a:t>
            </a:r>
          </a:p>
          <a:p>
            <a:pPr algn="r"/>
            <a:r>
              <a:rPr lang="ru-RU" b="1" i="1" dirty="0"/>
              <a:t>Абдрахманова АЕ</a:t>
            </a:r>
          </a:p>
        </p:txBody>
      </p:sp>
      <p:pic>
        <p:nvPicPr>
          <p:cNvPr id="1029" name="Picture 5" descr="C:\Users\АбдрахмановаАЕ\Desktop\Черное золото Тататрстана\картинки\564-5647001_transparent-mexico-flag-clipart-transparent-mexican-flag-cli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15998">
            <a:off x="-59814" y="4034879"/>
            <a:ext cx="5194357" cy="206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519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бдрахмановаАЕ\Desktop\Черное золото Тататрстана\что производят из нефти\istockphoto-910453270-612x6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71430">
            <a:off x="7100292" y="3532633"/>
            <a:ext cx="1688465" cy="168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8768" y="1124744"/>
            <a:ext cx="841318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исторический путь нефти от открытия ее месторождений до современных технологий переработки в Республике Татарстан;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80 -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летию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разработки нефти Татарстана и 75-летию открытия Ромашкинского нефтяного месторождения.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6616" y="4746219"/>
            <a:ext cx="74888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узнать историю открытия нефти;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выяснить, как и где применяют нефть в РТ;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узнать интересные факты о нефти.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8769" y="3976778"/>
            <a:ext cx="22172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Задачи: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6706" y="179501"/>
            <a:ext cx="36479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Цель работы:</a:t>
            </a:r>
            <a:r>
              <a: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02444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4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 descr="C:\Users\АбдрахмановаАЕ\Desktop\Черное золото Тататрстана\картинки\shutterstock_718745041-scaled-oyp5rjmesv20ocytjamg7tbfakmnv8c8b8p1opli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2856"/>
            <a:ext cx="8928992" cy="4591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764704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Успешное развитие нефтяной промышленности в Республике Татарстан, освоение ее месторождений и переработка, залог благополучия всего региона</a:t>
            </a:r>
          </a:p>
        </p:txBody>
      </p:sp>
    </p:spTree>
    <p:extLst>
      <p:ext uri="{BB962C8B-B14F-4D97-AF65-F5344CB8AC3E}">
        <p14:creationId xmlns:p14="http://schemas.microsoft.com/office/powerpoint/2010/main" val="1138039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62000" y="116632"/>
            <a:ext cx="337066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ЛЭПБУК</a:t>
            </a:r>
          </a:p>
        </p:txBody>
      </p:sp>
      <p:pic>
        <p:nvPicPr>
          <p:cNvPr id="5122" name="Picture 2" descr="C:\Users\АбдрахмановаАЕ\Desktop\Черное золото Тататрстана\картинки\16782071089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992888" cy="493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024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bsh1-2\Downloads\16841314010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08912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833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sh1-2\Downloads\16841314010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093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sh1-2\Downloads\16841314010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136904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137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bsh1-2\Downloads\168413140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49694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4997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</TotalTime>
  <Words>127</Words>
  <Application>Microsoft Office PowerPoint</Application>
  <PresentationFormat>Экран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МБОУ "Болгарская средняя общеобразовательная школа №1 с углубленным изучением отдельных предметов Спасского муниципального района Республики Татарстан" </vt:lpstr>
      <vt:lpstr>Презентация PowerPoint</vt:lpstr>
      <vt:lpstr>Актуальность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VIII Республиканская научно-практическая конференция имени В.Д. Шашина, посвященная 80-летию начала разработки нефти Татарстана и 75-летию открытия Ромашкинского нефтяного месторождения</dc:title>
  <dc:creator>АбдрахмановаАЕ</dc:creator>
  <cp:lastModifiedBy>bsh1-2</cp:lastModifiedBy>
  <cp:revision>13</cp:revision>
  <dcterms:created xsi:type="dcterms:W3CDTF">2023-03-20T09:32:07Z</dcterms:created>
  <dcterms:modified xsi:type="dcterms:W3CDTF">2023-05-15T06:19:35Z</dcterms:modified>
</cp:coreProperties>
</file>